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069" autoAdjust="0"/>
  </p:normalViewPr>
  <p:slideViewPr>
    <p:cSldViewPr snapToGrid="0">
      <p:cViewPr varScale="1">
        <p:scale>
          <a:sx n="59" d="100"/>
          <a:sy n="59" d="100"/>
        </p:scale>
        <p:origin x="9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33C6E-2ADE-4082-9410-F01040E1D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26FA55-277F-4950-AE99-243DFD874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71D31-9E38-48EA-AAB7-E7329374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AC3A-9D1C-4E83-8766-F02A3FB5D671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09054-6CDF-4715-81CA-03F0386F9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9BEBD-2265-4F46-9C77-8638AB0A0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71EE-62F6-4A06-BD06-512C2258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4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8F347-70C5-4B5F-88A9-86D048587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0AD70-5817-4D3D-B379-F65697DA2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88DBA-12A9-434A-B1BD-01CA7984C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AC3A-9D1C-4E83-8766-F02A3FB5D671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D7199-7850-47DC-880F-94EAFBA30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AB47C-36DE-470E-AAB9-8FD4FC394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71EE-62F6-4A06-BD06-512C2258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0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661B5B-2D93-47EE-ABA8-E23645BAC7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717567-451F-4716-8605-265A9E263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76D34-8640-4DF8-832E-C74B26BD7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AC3A-9D1C-4E83-8766-F02A3FB5D671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39EA0-134F-4711-81FA-6C4F99D82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9A6BA-FEB9-4672-83EA-C1E7B3DC8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71EE-62F6-4A06-BD06-512C2258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2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D93C-EB1C-4250-A8BE-918882012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F024B-410F-481B-ABDD-21582DD41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618F8-1477-49BF-B64B-893C4107F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AC3A-9D1C-4E83-8766-F02A3FB5D671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2ED13-2C02-4930-9867-2D961634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7E99A-42D7-4732-ACD2-802345E88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71EE-62F6-4A06-BD06-512C2258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6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2C9-CAD8-42C9-A283-10E89E49E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A25D6-4F1C-4318-9444-13810ADCF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5EBAE-6219-4223-9AA3-6FC733710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AC3A-9D1C-4E83-8766-F02A3FB5D671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C64C4-7B8B-44BB-9F2B-57BC3999C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824E9-58D5-4023-9C31-ED3BB7A1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71EE-62F6-4A06-BD06-512C2258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0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58CCD-8563-48D5-9564-CDFFE4176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A9116-FFCB-497A-8699-68C19BF4AE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BAB77-F0E8-4C1A-B046-1A5E6B624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6335E6-55E5-4EA0-AA7B-AC7E089F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AC3A-9D1C-4E83-8766-F02A3FB5D671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17F7E-78FF-42BC-95D5-6904BD485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779C8-50FE-49A2-8027-2A58EFA0F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71EE-62F6-4A06-BD06-512C2258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4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9EE8E-A1F5-40F1-9C70-DCA0F12EB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8F476-39A7-4375-86CC-6F4823120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899693-0AF0-454A-B3A1-AB5AB9779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BFF2FB-9A69-4E9D-A405-3D81268C5A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6EAC8F-960A-4406-B4A3-C95EAD408B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BE5D7B-AEDB-4222-8F63-381B5F3F9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AC3A-9D1C-4E83-8766-F02A3FB5D671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63BCA6-A9D7-4249-9196-A1F8C8616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A7F79B-E694-4EC0-BF43-CE85AE333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71EE-62F6-4A06-BD06-512C2258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5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70D55-275D-455E-9015-B491550BC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958FD3-385A-44E1-8B78-468E7BB56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AC3A-9D1C-4E83-8766-F02A3FB5D671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E570FE-83E4-4102-B876-FEFC044AB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E3E114-D9AE-4442-A6AC-1395EF79E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71EE-62F6-4A06-BD06-512C2258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2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9D5364-5CCF-4355-A1AE-1B780F4C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AC3A-9D1C-4E83-8766-F02A3FB5D671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5B4776-EFA4-4C54-A5F7-0B3617C93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9935A-C21C-4DDE-B1B4-10CD3965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71EE-62F6-4A06-BD06-512C2258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5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629BF-07CA-47AF-9542-0A5FEF411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ADFCC-19D7-4366-91A6-841C2134C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D76EF0-314A-4569-A0DD-05208761A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1657CA-054A-42B6-9991-ED418F1F6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AC3A-9D1C-4E83-8766-F02A3FB5D671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87FD2-B99F-4738-AC8B-428B0332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8CB3C-DEDA-4661-8188-C3EC44A86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71EE-62F6-4A06-BD06-512C2258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8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20DAB-E2E6-420D-97E4-4B9074E28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6D8A56-6E98-4E97-874D-4101BF221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878DF2-769C-435C-B19B-371EE8014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071A9-DA4D-4560-B83B-A25E08BA1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AC3A-9D1C-4E83-8766-F02A3FB5D671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6BD5DC-99A3-4E63-A5D1-0D130DEDD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141B6-B6DA-4C2E-B9DB-DA0B0C4A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71EE-62F6-4A06-BD06-512C2258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1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815CB3-7A12-4F46-9BEA-09CB34D76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D26B9-BD13-459C-B19B-917CB18B9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2A957-B422-446A-9305-329A5A0C13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7AC3A-9D1C-4E83-8766-F02A3FB5D671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A295D-9853-4E92-AAD8-E1F998893E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0B2C7-4823-4F98-B2EF-C980DC98C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671EE-62F6-4A06-BD06-512C2258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C1B3C5-9F69-4A01-8F3F-31B9A6F2B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25" y="1913390"/>
            <a:ext cx="6715125" cy="246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227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E404AC-9C71-4BC8-92BB-25C089562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525" y="702850"/>
            <a:ext cx="8229244" cy="517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04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E99578-E393-49A5-839B-1BB60DA85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48539"/>
            <a:ext cx="7316787" cy="656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05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F7F025-74AC-4C15-B4E6-D59395E8D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301" y="0"/>
            <a:ext cx="7059385" cy="689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006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Sterling-Rodriguez</dc:creator>
  <cp:lastModifiedBy>Michelle Sterling-Rodriguez</cp:lastModifiedBy>
  <cp:revision>1</cp:revision>
  <dcterms:created xsi:type="dcterms:W3CDTF">2020-09-09T15:47:05Z</dcterms:created>
  <dcterms:modified xsi:type="dcterms:W3CDTF">2020-09-09T15:55:52Z</dcterms:modified>
</cp:coreProperties>
</file>